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3" r:id="rId7"/>
    <p:sldId id="260" r:id="rId8"/>
    <p:sldId id="270" r:id="rId9"/>
    <p:sldId id="261" r:id="rId10"/>
    <p:sldId id="262" r:id="rId11"/>
    <p:sldId id="266" r:id="rId12"/>
    <p:sldId id="271" r:id="rId13"/>
    <p:sldId id="272" r:id="rId14"/>
    <p:sldId id="273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26197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/>
              <a:t>Муниципальное автономное дошкольное образовательное учреждение детский сад №111 города Тюмень.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>
            <a:normAutofit fontScale="92500" lnSpcReduction="20000"/>
          </a:bodyPr>
          <a:lstStyle/>
          <a:p>
            <a:r>
              <a:rPr lang="ru-RU" sz="4300" dirty="0" smtClean="0">
                <a:solidFill>
                  <a:schemeClr val="tx1"/>
                </a:solidFill>
              </a:rPr>
              <a:t>Презентация опыта работы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Выполнила: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воспитатель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Коротыч Татьяна Григорьевна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8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224"/>
            <a:ext cx="3521968" cy="3521968"/>
          </a:xfrm>
        </p:spPr>
      </p:pic>
      <p:pic>
        <p:nvPicPr>
          <p:cNvPr id="2051" name="Picture 3" descr="C:\Users\Кристина\Desktop\image-0-02-05-d21015aa29350fd756f1700d390d8542b5adf6bf60b7ca2258bf571d3a8470f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67240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Мною была создана пространственно-развивающая среда, которая наталкивала на новые игровые замыслы.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0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ристина\Desktop\IMG_20171129_115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07" y="1844824"/>
            <a:ext cx="2178241" cy="32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Кристина\Desktop\IMG_20171129_115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29" y="1821922"/>
            <a:ext cx="2323507" cy="32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ристина\Desktop\IMG_20171129_120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304256" cy="32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ристина\Desktop\IMG_20171129_120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0882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ристина\Desktop\IMG_20171129_120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219624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ристина\Desktop\IMG_20171129_120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2682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ристина\Desktop\IMG_20171129_124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12007"/>
            <a:ext cx="28083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ристина\Desktop\image-0-02-04-9a378efcc24b88ae623511e071113425deb34e25e521224e6541a6784217b5d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12007"/>
            <a:ext cx="3661808" cy="34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использования подвижных игр в качестве метода работы с детьми , показатели уровня развития физических качеств значительно улучшилось. Дети выполняют инициативность, с большим удовольствием участвуют в подвижных играх, соблюдают правила, стремятся к выполнению ведущих ролей в игре.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6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семьей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9552" y="2636912"/>
            <a:ext cx="374441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Родительское собрание</a:t>
            </a:r>
            <a:endParaRPr lang="ru-RU" sz="3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88024" y="2620279"/>
            <a:ext cx="374441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Консультации</a:t>
            </a:r>
            <a:endParaRPr lang="ru-RU" sz="3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78359" y="4005064"/>
            <a:ext cx="374441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Памятки для родителей</a:t>
            </a:r>
            <a:endParaRPr lang="ru-RU" sz="3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71800" y="1772816"/>
            <a:ext cx="360040" cy="720080"/>
          </a:xfrm>
          <a:prstGeom prst="straightConnector1">
            <a:avLst/>
          </a:prstGeom>
          <a:ln w="85725">
            <a:solidFill>
              <a:schemeClr val="accent1">
                <a:lumMod val="75000"/>
                <a:alpha val="66000"/>
              </a:schemeClr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818719" y="1772816"/>
            <a:ext cx="504056" cy="720080"/>
          </a:xfrm>
          <a:prstGeom prst="straightConnector1">
            <a:avLst/>
          </a:prstGeom>
          <a:ln w="85725">
            <a:solidFill>
              <a:schemeClr val="accent1">
                <a:lumMod val="75000"/>
                <a:alpha val="66000"/>
              </a:schemeClr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50567" y="1899454"/>
            <a:ext cx="0" cy="1889585"/>
          </a:xfrm>
          <a:prstGeom prst="straightConnector1">
            <a:avLst/>
          </a:prstGeom>
          <a:ln w="85725">
            <a:solidFill>
              <a:schemeClr val="accent1">
                <a:lumMod val="75000"/>
                <a:alpha val="66000"/>
              </a:schemeClr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4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10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4003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Использование подвижных игр с целью удовлетворения потребности в двигательной активности у детей дошкольного возраста.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82622"/>
            <a:ext cx="27363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ИГРЫ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60848"/>
            <a:ext cx="252028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РАЗВИТИЕ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365037"/>
            <a:ext cx="252028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НРАВСТВЕННАЯ ВОСПИТАНИЕ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364970"/>
            <a:ext cx="280831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ЭСТЕТИЧКОЕ ВОСПИТАНИЕ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060848"/>
            <a:ext cx="266429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УМСТВЕННОЕ ВОСПИТАНИЕ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491880" y="1700808"/>
            <a:ext cx="720080" cy="2664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8064" y="1700808"/>
            <a:ext cx="576064" cy="2664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411760" y="692696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40152" y="692696"/>
            <a:ext cx="108012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01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Подвижная игра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– незаменимое средство пополнения ребенком знаний и представлений об окружающем мире, развития мышления, смекалки, ловкости, сноровки, ценных морально-волевых качеств.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«Подвижная игра является упражнением, посредством которого ребенок готовится к жизни.»                          П. Ф. Лесгафт</a:t>
            </a:r>
          </a:p>
        </p:txBody>
      </p:sp>
    </p:spTree>
    <p:extLst>
      <p:ext uri="{BB962C8B-B14F-4D97-AF65-F5344CB8AC3E}">
        <p14:creationId xmlns:p14="http://schemas.microsoft.com/office/powerpoint/2010/main" val="38745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pPr marL="0" indent="0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всестороннее развитие детей.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6400800" cy="17526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Способствовать развитию и координации основных движений.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Стимулировать интерес ребенка к подвижным играм и стремление учувствовать в них.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Воспитывать доброжелательные отношения друг к другу, умение обращать внимание на успехи своих товарищей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8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Классификация подвижных игр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chemeClr val="tx1"/>
                </a:solidFill>
              </a:rPr>
              <a:t>По возрасту;</a:t>
            </a:r>
          </a:p>
          <a:p>
            <a:r>
              <a:rPr lang="ru-RU" sz="12800" b="1" dirty="0" smtClean="0">
                <a:solidFill>
                  <a:schemeClr val="tx1"/>
                </a:solidFill>
              </a:rPr>
              <a:t>По степени подвижности ребенка в игре (игры с малой, средней, большой подвижностью);</a:t>
            </a:r>
          </a:p>
          <a:p>
            <a:r>
              <a:rPr lang="ru-RU" sz="12800" b="1" dirty="0" smtClean="0">
                <a:solidFill>
                  <a:schemeClr val="tx1"/>
                </a:solidFill>
              </a:rPr>
              <a:t>Видам движений ( игры с бегом, метание и т.д.);</a:t>
            </a:r>
          </a:p>
          <a:p>
            <a:r>
              <a:rPr lang="ru-RU" sz="12800" b="1" dirty="0" smtClean="0">
                <a:solidFill>
                  <a:schemeClr val="tx1"/>
                </a:solidFill>
              </a:rPr>
              <a:t>По содержанию (подвижные игры с правилами и спортивные игры).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игры с детьми организовывались в течение всего их пребывания в детском саду: на занятиях по физической культуре, во время утреннего приема, на прогулке и во время второй половине дня. Использованы игры разной степени подвижности- в зависимости от места и времени их проведения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image-0-02-04-11ba86ec31d5d9bfcb356f055a7b2d828fb735e53b52a334eabd9fa362f93c8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70997"/>
            <a:ext cx="3072000" cy="23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ристина\Desktop\image-0-02-04-4d2afee96201c673aa840cf94458423ffb89c550b102b5dcc356838a04f27a1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70997"/>
            <a:ext cx="3071994" cy="23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ристина\Desktop\image-0-02-04-3d96fb1d44a869b61685adc03804b44f3bf85b2413f49cff377192bec909cf1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2674916" cy="251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2961653" cy="3951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18374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236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Муниципальное автономное дошкольное образовательное учреждение детский сад №111 города Тюмень.</vt:lpstr>
      <vt:lpstr>Использование подвижных игр с целью удовлетворения потребности в двигательной активности у детей дошкольного возраста.</vt:lpstr>
      <vt:lpstr>Презентация PowerPoint</vt:lpstr>
      <vt:lpstr>Подвижная игра – незаменимое средство пополнения ребенком знаний и представлений об окружающем мире, развития мышления, смекалки, ловкости, сноровки, ценных морально-волевых качеств. «Подвижная игра является упражнением, посредством которого ребенок готовится к жизни.»                          П. Ф. Лесгафт</vt:lpstr>
      <vt:lpstr>Цель: всестороннее развитие детей.</vt:lpstr>
      <vt:lpstr>Классификация подвижных игр</vt:lpstr>
      <vt:lpstr>Подвижные игры с детьми организовывались в течение всего их пребывания в детском саду: на занятиях по физической культуре, во время утреннего приема, на прогулке и во время второй половине дня. Использованы игры разной степени подвижности- в зависимости от места и времени их проведения </vt:lpstr>
      <vt:lpstr>Презентация PowerPoint</vt:lpstr>
      <vt:lpstr>Презентация PowerPoint</vt:lpstr>
      <vt:lpstr>Презентация PowerPoint</vt:lpstr>
      <vt:lpstr>Мною была создана пространственно-развивающая среда, которая наталкивала на новые игровые замыслы.</vt:lpstr>
      <vt:lpstr>Презентация PowerPoint</vt:lpstr>
      <vt:lpstr>Презентация PowerPoint</vt:lpstr>
      <vt:lpstr>Презентация PowerPoint</vt:lpstr>
      <vt:lpstr>В результате использования подвижных игр в качестве метода работы с детьми , показатели уровня развития физических качеств значительно улучшилось. Дети выполняют инициативность, с большим удовольствием участвуют в подвижных играх, соблюдают правила, стремятся к выполнению ведущих ролей в игре.</vt:lpstr>
      <vt:lpstr>Взаимодействие с семьей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подвижных игр с целью удовлетворения потребности в двигательной активности у детей дошкольного возраста.</dc:title>
  <dc:creator>Кристина</dc:creator>
  <cp:lastModifiedBy>Кристина</cp:lastModifiedBy>
  <cp:revision>14</cp:revision>
  <dcterms:created xsi:type="dcterms:W3CDTF">2017-11-28T14:05:21Z</dcterms:created>
  <dcterms:modified xsi:type="dcterms:W3CDTF">2018-02-27T16:05:04Z</dcterms:modified>
</cp:coreProperties>
</file>