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9" r:id="rId2"/>
    <p:sldId id="321" r:id="rId3"/>
    <p:sldId id="290" r:id="rId4"/>
    <p:sldId id="291" r:id="rId5"/>
    <p:sldId id="293" r:id="rId6"/>
    <p:sldId id="295" r:id="rId7"/>
    <p:sldId id="315" r:id="rId8"/>
    <p:sldId id="297" r:id="rId9"/>
    <p:sldId id="314" r:id="rId10"/>
    <p:sldId id="318" r:id="rId11"/>
    <p:sldId id="28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903"/>
    <a:srgbClr val="FFFFFF"/>
    <a:srgbClr val="B2B2B2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99" d="100"/>
          <a:sy n="99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B5F711-F9E5-49B6-A1B7-B51D276FB7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892A0A-E53D-44CD-8022-00AC82F340DD}" type="slidenum">
              <a:rPr lang="en-US"/>
              <a:pPr/>
              <a:t>11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53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3254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5" name="Rectangle 18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67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3268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9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fld id="{752F47E6-2D94-4025-8C83-F667577BADE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 rot="-54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3271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3272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3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5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3276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9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328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87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3288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9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1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3302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3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306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7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9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10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1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8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314" name="Rectangle 242"/>
            <p:cNvSpPr>
              <a:spLocks noChangeArrowheads="1"/>
            </p:cNvSpPr>
            <p:nvPr userDrawn="1"/>
          </p:nvSpPr>
          <p:spPr bwMode="gray">
            <a:xfrm rot="5400000">
              <a:off x="620" y="3444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5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6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3291" name="Group 219"/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3292" name="Rectangle 220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317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3318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35" name="Rectangle 163"/>
          <p:cNvSpPr>
            <a:spLocks noChangeArrowheads="1"/>
          </p:cNvSpPr>
          <p:nvPr/>
        </p:nvSpPr>
        <p:spPr bwMode="gray">
          <a:xfrm>
            <a:off x="685800" y="990600"/>
            <a:ext cx="845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gray">
          <a:xfrm>
            <a:off x="762000" y="1066800"/>
            <a:ext cx="8382000" cy="1509713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 b="-15205"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6248400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pic>
        <p:nvPicPr>
          <p:cNvPr id="3104" name="Picture 32" descr="2"/>
          <p:cNvPicPr>
            <a:picLocks noChangeAspect="1" noChangeArrowheads="1"/>
          </p:cNvPicPr>
          <p:nvPr/>
        </p:nvPicPr>
        <p:blipFill>
          <a:blip r:embed="rId3" cstate="print"/>
          <a:srcRect l="2814" b="12524"/>
          <a:stretch>
            <a:fillRect/>
          </a:stretch>
        </p:blipFill>
        <p:spPr bwMode="gray">
          <a:xfrm>
            <a:off x="0" y="3302000"/>
            <a:ext cx="4038600" cy="355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2CE0D-3F33-4FF3-963C-179EB671C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421C0-97BD-45A8-AFE3-90E8FE4C1B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85F609-AF33-43C9-8AFD-66E14D8E11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006F96-995F-4777-AE36-CBA282F6DD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5BE812-8CA5-4474-B6B3-A816118689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C1D0689-18DD-4A7F-BC4E-84BEE4C846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D8B10-1CA6-48C4-91C1-961779883C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A6822-792F-4F4E-837C-56D40122DB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0B48A-127B-42AE-A07E-94FF31132C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20FA1-086E-4E6F-A1C5-D81F74D5B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095E7-23AC-407B-BD21-3448DB7693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8EC34-A2BC-4EF1-A541-317C72F6A1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AFAFD-DA1D-4040-B362-CB4A5A8CF4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ACDFF-8DB8-4F4C-9242-603E34628F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8637DC-FE27-4F9D-9134-DC3FC21D57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1095" name="Group 71"/>
          <p:cNvGrpSpPr>
            <a:grpSpLocks/>
          </p:cNvGrpSpPr>
          <p:nvPr/>
        </p:nvGrpSpPr>
        <p:grpSpPr bwMode="auto">
          <a:xfrm rot="378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4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0" y="333375"/>
            <a:ext cx="1109663" cy="1038225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7" name="Group 83"/>
          <p:cNvGrpSpPr>
            <a:grpSpLocks/>
          </p:cNvGrpSpPr>
          <p:nvPr/>
        </p:nvGrpSpPr>
        <p:grpSpPr bwMode="auto">
          <a:xfrm rot="270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13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6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9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2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86" name="Picture 62" descr="2"/>
          <p:cNvPicPr>
            <a:picLocks noChangeAspect="1" noChangeArrowheads="1"/>
          </p:cNvPicPr>
          <p:nvPr/>
        </p:nvPicPr>
        <p:blipFill>
          <a:blip r:embed="rId18" cstate="print"/>
          <a:srcRect b="592"/>
          <a:stretch>
            <a:fillRect/>
          </a:stretch>
        </p:blipFill>
        <p:spPr bwMode="gray">
          <a:xfrm>
            <a:off x="7361238" y="55563"/>
            <a:ext cx="1676400" cy="1643062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125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8" name="Group 104"/>
          <p:cNvGrpSpPr>
            <a:grpSpLocks/>
          </p:cNvGrpSpPr>
          <p:nvPr/>
        </p:nvGrpSpPr>
        <p:grpSpPr bwMode="auto">
          <a:xfrm rot="378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31" name="Group 107"/>
          <p:cNvGrpSpPr>
            <a:grpSpLocks/>
          </p:cNvGrpSpPr>
          <p:nvPr/>
        </p:nvGrpSpPr>
        <p:grpSpPr bwMode="auto">
          <a:xfrm rot="270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14546" y="2714620"/>
            <a:ext cx="6429420" cy="1928826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ru-RU" sz="2400" dirty="0" smtClean="0"/>
          </a:p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Проект на тему: </a:t>
            </a:r>
          </a:p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rgbClr val="FF0000"/>
                </a:solidFill>
              </a:rPr>
              <a:t>«Овощи на столе – здоровье детворе»</a:t>
            </a:r>
          </a:p>
          <a:p>
            <a:pPr algn="ctr" eaLnBrk="1" hangingPunct="1">
              <a:lnSpc>
                <a:spcPct val="80000"/>
              </a:lnSpc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  <a:p>
            <a:pPr algn="ctr" eaLnBrk="1" hangingPunct="1">
              <a:lnSpc>
                <a:spcPct val="80000"/>
              </a:lnSpc>
            </a:pPr>
            <a:endParaRPr lang="ru-RU" sz="2400" dirty="0" smtClean="0"/>
          </a:p>
          <a:p>
            <a:pPr algn="ctr" eaLnBrk="1" hangingPunct="1">
              <a:lnSpc>
                <a:spcPct val="80000"/>
              </a:lnSpc>
            </a:pPr>
            <a:endParaRPr lang="ru-RU" sz="2400" dirty="0" smtClean="0"/>
          </a:p>
        </p:txBody>
      </p:sp>
      <p:pic>
        <p:nvPicPr>
          <p:cNvPr id="3076" name="Picture 4" descr="CORNUC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7276" y="5572140"/>
            <a:ext cx="148672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67944" y="4725144"/>
            <a:ext cx="464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Угрюмова Лариса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Владимировна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07157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dirty="0" smtClean="0"/>
              <a:t>Тематическая выставка: «Дары с грядки»</a:t>
            </a:r>
            <a:endParaRPr lang="ru-RU" sz="3200" dirty="0"/>
          </a:p>
        </p:txBody>
      </p:sp>
      <p:pic>
        <p:nvPicPr>
          <p:cNvPr id="11265" name="Picture 1" descr="F:\проект Овощи\6skGXDsgN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3384376" cy="2538282"/>
          </a:xfrm>
          <a:prstGeom prst="rect">
            <a:avLst/>
          </a:prstGeom>
          <a:noFill/>
        </p:spPr>
      </p:pic>
      <p:pic>
        <p:nvPicPr>
          <p:cNvPr id="11266" name="Picture 2" descr="F:\проект Овощи\SDC12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933056"/>
            <a:ext cx="3648405" cy="2736304"/>
          </a:xfrm>
          <a:prstGeom prst="rect">
            <a:avLst/>
          </a:prstGeom>
          <a:noFill/>
        </p:spPr>
      </p:pic>
      <p:pic>
        <p:nvPicPr>
          <p:cNvPr id="11267" name="Picture 3" descr="F:\проект Овощи\TzlnRb7R65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628800"/>
            <a:ext cx="2711568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928794" y="2722563"/>
            <a:ext cx="5429288" cy="1470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6000" u="sng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7170" name="Picture 2" descr="R:\юлия\кулинария\501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214818"/>
            <a:ext cx="2000232" cy="2516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Прямоугольник 9"/>
          <p:cNvSpPr>
            <a:spLocks noChangeArrowheads="1"/>
          </p:cNvSpPr>
          <p:nvPr/>
        </p:nvSpPr>
        <p:spPr bwMode="auto">
          <a:xfrm>
            <a:off x="1187624" y="1500174"/>
            <a:ext cx="777686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Вид проекта: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познавательно-исследовательский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творческий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2800" b="1" spc="150" dirty="0" smtClean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Участники проекта: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дети старшего дошкольного возраста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родители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педагоги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spc="150" dirty="0" smtClean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2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Продолжительность проекта: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4 недели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1142976" y="285729"/>
            <a:ext cx="6021312" cy="112704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ru-RU" dirty="0" smtClean="0"/>
              <a:t>Цель проекта</a:t>
            </a:r>
            <a:endParaRPr lang="ru-RU" sz="2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87624" y="1916832"/>
            <a:ext cx="7462074" cy="450059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Формировать целостное представление о здоровом питании дошкольника;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Учить заботиться о собственном здоровье; развивать творческое воображение, речь, внимание;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Воспитывать потребность в правильном питании;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Обогащать представления детей об овощах, выращиваемых в нашем крае, их полезных свойствах для здоровья растущего организма.</a:t>
            </a:r>
          </a:p>
        </p:txBody>
      </p:sp>
      <p:pic>
        <p:nvPicPr>
          <p:cNvPr id="4" name="Picture 2" descr="C:\Documents and Settings\Администратор\Мои документы\Мои рисунки\смайлики\edaa-8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1502" y="4643446"/>
            <a:ext cx="1262498" cy="1928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1214414" y="285728"/>
            <a:ext cx="6215106" cy="10715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ru-RU" dirty="0" smtClean="0"/>
              <a:t>Задачи проекта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99592" y="1484784"/>
            <a:ext cx="7962927" cy="4595823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ru-RU" sz="2400" dirty="0" smtClean="0"/>
              <a:t>Формировать у детей представления о содержании витаминов в овощах, обогащать знания дошкольников о взаимосвязи здоровья и питания;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ru-RU" sz="2400" dirty="0" smtClean="0"/>
              <a:t>Развивать любознательность, познавательную и творческую активность, мыслительные операции, умение делать выводы;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ru-RU" sz="2400" dirty="0" smtClean="0"/>
              <a:t>Привлечь родителей к реализации проекта и совместной поисковой деятельности в семейном кругу;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ru-RU" sz="2400" dirty="0" smtClean="0"/>
              <a:t>Воспитывать потребность в соблюдении режима питания, употреблении в пищу овощей, богатых полезными витаминами.</a:t>
            </a:r>
          </a:p>
          <a:p>
            <a:pPr lvl="1" eaLnBrk="1" hangingPunct="1">
              <a:buNone/>
            </a:pPr>
            <a:endParaRPr lang="ru-RU" sz="2800" dirty="0" smtClean="0"/>
          </a:p>
          <a:p>
            <a:pPr lvl="1" eaLnBrk="1" hangingPunct="1"/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Pj04384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9920" y="0"/>
            <a:ext cx="241408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1142977" y="285728"/>
            <a:ext cx="5786477" cy="107157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3600" dirty="0" smtClean="0"/>
              <a:t>Ожидаемые результаты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85918" y="1785926"/>
            <a:ext cx="7215238" cy="450850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Знать как растут овощи, где, как ухаживать за ними, о полезных свойствах, время сбора овощей, что можно приготовить из них, как заготавливать на зиму;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2000" dirty="0" smtClean="0"/>
              <a:t>Активное участие родителей через совместную поисковую деятельность в семейном кругу;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2000" dirty="0" smtClean="0"/>
              <a:t>Соблюдение режима питания, употребление в пищу овощей;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2000" dirty="0" smtClean="0"/>
              <a:t>Участие родителей в приготовлении блюд из овощей совместно с детьми в домашних условиях;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2000" dirty="0" smtClean="0"/>
              <a:t>Изготовление костюмов родителями для инсценировки русской народной сказки «Репка» и презентации на тему: «Кто полезней, кто нужней».</a:t>
            </a:r>
          </a:p>
        </p:txBody>
      </p:sp>
      <p:pic>
        <p:nvPicPr>
          <p:cNvPr id="2050" name="Picture 2" descr="I:\Documents and Settings\Mihel\Мои документы\Downloads\123643666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21979"/>
            <a:ext cx="1928794" cy="15360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1285852" y="357166"/>
            <a:ext cx="5938856" cy="92869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ru-RU" sz="3200" dirty="0" smtClean="0"/>
              <a:t>1 этап – подготовительный: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99592" y="1772816"/>
            <a:ext cx="7858180" cy="47149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Приходя утром в детский сад, воспитанники приносили поделки, папки с информацией о своем овоще, рисунки, фото блюд из овощей и рецепты их приготовления, пословицы и поговорки и многое другое. Всю информацию мы пытались объединить в один большой познавательный альбом под названием «Овощи на столе - здоровье детворе».</a:t>
            </a:r>
            <a:endParaRPr lang="ru-RU" dirty="0"/>
          </a:p>
        </p:txBody>
      </p:sp>
      <p:pic>
        <p:nvPicPr>
          <p:cNvPr id="10244" name="Picture 4" descr="TOMAT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50" y="0"/>
            <a:ext cx="18097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6215106" cy="10001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dirty="0" smtClean="0"/>
              <a:t>2 этап – исследовательский: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28800"/>
            <a:ext cx="741045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dirty="0" smtClean="0"/>
              <a:t>В процессе исследований дети познакомились с художественной литературой об овощах: поговорки, стихи, сказки, загадки. Рассматривали иллюстрации, картины на овощную тематику. Проводились занятия, дидактические игры, беседы.</a:t>
            </a: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endParaRPr lang="ru-RU" dirty="0"/>
          </a:p>
        </p:txBody>
      </p:sp>
      <p:pic>
        <p:nvPicPr>
          <p:cNvPr id="4" name="Picture 15" descr="MCj024612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335" y="142852"/>
            <a:ext cx="164366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1214414" y="357166"/>
            <a:ext cx="6215106" cy="92869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3600" dirty="0" smtClean="0"/>
              <a:t>3 этап – заключительный: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576" y="1484784"/>
            <a:ext cx="7358114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Итогом нашего проекта была инсценировка русской народной сказки «Репка» и сценка по стихотворению С.Михалкова «Овощи». Тематическая выставка «Дары с грядки», совместное оформление книги рецептов: «Любимое блюдо из овощей».</a:t>
            </a:r>
            <a:endParaRPr lang="ru-RU" dirty="0" smtClean="0"/>
          </a:p>
          <a:p>
            <a:pPr eaLnBrk="1" hangingPunct="1">
              <a:buNone/>
            </a:pPr>
            <a:endParaRPr lang="ru-RU" dirty="0" smtClean="0"/>
          </a:p>
        </p:txBody>
      </p:sp>
      <p:pic>
        <p:nvPicPr>
          <p:cNvPr id="12292" name="Picture 4" descr="CARROTS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885628" y="369340"/>
            <a:ext cx="2616857" cy="181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belochka24.ucoz.ru/_ph/32/471601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93096"/>
            <a:ext cx="3168352" cy="2376264"/>
          </a:xfrm>
          <a:prstGeom prst="rect">
            <a:avLst/>
          </a:prstGeom>
          <a:noFill/>
        </p:spPr>
      </p:pic>
      <p:pic>
        <p:nvPicPr>
          <p:cNvPr id="24579" name="Picture 3" descr="G:\проект  ПИТАНИЕ\овощной салат от Вари Махт\DSC036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725144"/>
            <a:ext cx="2555776" cy="19168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286544" cy="10715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Итог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556792"/>
            <a:ext cx="7410450" cy="4525963"/>
          </a:xfrm>
        </p:spPr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2800" b="1" i="1" dirty="0" smtClean="0"/>
              <a:t>Познавательная ценность:</a:t>
            </a:r>
            <a:endParaRPr lang="ru-RU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углубление и систематизация знаний об овощах;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формирование познавательных умений: наблюдать, сравнивать и анализировать, экспериментировать; использовать полученные знания в различных видах деятельности.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800" b="1" i="1" dirty="0" smtClean="0"/>
              <a:t>Воспитательная ценность:</a:t>
            </a:r>
            <a:endParaRPr lang="ru-RU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формирование морально-волевых качеств личности (аккуратности, ответственности, организованности).</a:t>
            </a:r>
          </a:p>
          <a:p>
            <a:endParaRPr lang="ru-RU" dirty="0"/>
          </a:p>
        </p:txBody>
      </p:sp>
      <p:pic>
        <p:nvPicPr>
          <p:cNvPr id="4" name="Picture 3" descr="R:\юлия\анимашки\люди и профессии\people12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44" y="4643446"/>
            <a:ext cx="1008133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вощи">
  <a:themeElements>
    <a:clrScheme name="Default Design 1">
      <a:dk1>
        <a:srgbClr val="000000"/>
      </a:dk1>
      <a:lt1>
        <a:srgbClr val="FFFFFF"/>
      </a:lt1>
      <a:dk2>
        <a:srgbClr val="FDD903"/>
      </a:dk2>
      <a:lt2>
        <a:srgbClr val="B2B2B2"/>
      </a:lt2>
      <a:accent1>
        <a:srgbClr val="FF9900"/>
      </a:accent1>
      <a:accent2>
        <a:srgbClr val="76C73F"/>
      </a:accent2>
      <a:accent3>
        <a:srgbClr val="FFFFFF"/>
      </a:accent3>
      <a:accent4>
        <a:srgbClr val="000000"/>
      </a:accent4>
      <a:accent5>
        <a:srgbClr val="FFCAAA"/>
      </a:accent5>
      <a:accent6>
        <a:srgbClr val="6AB438"/>
      </a:accent6>
      <a:hlink>
        <a:srgbClr val="E2507A"/>
      </a:hlink>
      <a:folHlink>
        <a:srgbClr val="5ACA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овощи</Template>
  <TotalTime>668</TotalTime>
  <Words>449</Words>
  <Application>Microsoft Office PowerPoint</Application>
  <PresentationFormat>Экран (4:3)</PresentationFormat>
  <Paragraphs>50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овощи</vt:lpstr>
      <vt:lpstr>Слайд 1</vt:lpstr>
      <vt:lpstr>Слайд 2</vt:lpstr>
      <vt:lpstr>Цель проекта</vt:lpstr>
      <vt:lpstr>Задачи проекта</vt:lpstr>
      <vt:lpstr>Ожидаемые результаты</vt:lpstr>
      <vt:lpstr>1 этап – подготовительный:</vt:lpstr>
      <vt:lpstr>2 этап – исследовательский:</vt:lpstr>
      <vt:lpstr>3 этап – заключительный:</vt:lpstr>
      <vt:lpstr>Итог работы:</vt:lpstr>
      <vt:lpstr>Тематическая выставка: «Дары с грядки»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Преподаватель технологии  Рысева Юлия Владимировна</dc:title>
  <dc:creator>Mihel</dc:creator>
  <cp:lastModifiedBy>Алена</cp:lastModifiedBy>
  <cp:revision>70</cp:revision>
  <dcterms:created xsi:type="dcterms:W3CDTF">2011-11-05T17:51:19Z</dcterms:created>
  <dcterms:modified xsi:type="dcterms:W3CDTF">2017-12-19T14:30:26Z</dcterms:modified>
</cp:coreProperties>
</file>